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04" r:id="rId2"/>
    <p:sldId id="305" r:id="rId3"/>
  </p:sldIdLst>
  <p:sldSz cx="18000663" cy="18000663"/>
  <p:notesSz cx="6735763" cy="986631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1pPr>
    <a:lvl2pPr marL="1028609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2pPr>
    <a:lvl3pPr marL="2057217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3pPr>
    <a:lvl4pPr marL="3085826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4pPr>
    <a:lvl5pPr marL="4114434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5pPr>
    <a:lvl6pPr marL="5143043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6pPr>
    <a:lvl7pPr marL="6171651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7pPr>
    <a:lvl8pPr marL="7200260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8pPr>
    <a:lvl9pPr marL="8228868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4" userDrawn="1">
          <p15:clr>
            <a:srgbClr val="A4A3A4"/>
          </p15:clr>
        </p15:guide>
        <p15:guide id="2" pos="57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安藤舞香" initials="安藤舞香" lastIdx="5" clrIdx="0">
    <p:extLst>
      <p:ext uri="{19B8F6BF-5375-455C-9EA6-DF929625EA0E}">
        <p15:presenceInfo xmlns:p15="http://schemas.microsoft.com/office/powerpoint/2012/main" userId="1c5e1e4845cc2b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E8"/>
    <a:srgbClr val="FC6377"/>
    <a:srgbClr val="91DBFB"/>
    <a:srgbClr val="05A7A6"/>
    <a:srgbClr val="FFDB87"/>
    <a:srgbClr val="0066FF"/>
    <a:srgbClr val="0099FF"/>
    <a:srgbClr val="3366FF"/>
    <a:srgbClr val="CC9900"/>
    <a:srgbClr val="FE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7" autoAdjust="0"/>
    <p:restoredTop sz="89824" autoAdjust="0"/>
  </p:normalViewPr>
  <p:slideViewPr>
    <p:cSldViewPr showGuides="1">
      <p:cViewPr varScale="1">
        <p:scale>
          <a:sx n="34" d="100"/>
          <a:sy n="34" d="100"/>
        </p:scale>
        <p:origin x="1910" y="86"/>
      </p:cViewPr>
      <p:guideLst>
        <p:guide orient="horz" pos="2454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2526" y="66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r">
              <a:defRPr sz="1200"/>
            </a:lvl1pPr>
          </a:lstStyle>
          <a:p>
            <a:pPr>
              <a:defRPr/>
            </a:pPr>
            <a:fld id="{CBDFB565-4F2F-4B31-98F5-50FA0405BA76}" type="datetimeFigureOut">
              <a:rPr lang="ja-JP" altLang="en-US"/>
              <a:pPr>
                <a:defRPr/>
              </a:pPr>
              <a:t>2023/2/16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5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932" y="0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17650" y="739775"/>
            <a:ext cx="370046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102" y="4686499"/>
            <a:ext cx="4939560" cy="443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998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932" y="9372998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94A2E10-EA80-43FB-B299-3BB5CD4C193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1564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1pPr>
    <a:lvl2pPr marL="1028609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2pPr>
    <a:lvl3pPr marL="2057217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3pPr>
    <a:lvl4pPr marL="3085826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4pPr>
    <a:lvl5pPr marL="4114434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5pPr>
    <a:lvl6pPr marL="5143043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6pPr>
    <a:lvl7pPr marL="6171651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7pPr>
    <a:lvl8pPr marL="7200260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8pPr>
    <a:lvl9pPr marL="8228868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770915" y="5220245"/>
            <a:ext cx="14884092" cy="4084098"/>
          </a:xfrm>
        </p:spPr>
        <p:txBody>
          <a:bodyPr/>
          <a:lstStyle>
            <a:lvl1pPr algn="ctr">
              <a:defRPr sz="3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pic>
        <p:nvPicPr>
          <p:cNvPr id="3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C1CAD52D-52B8-42A0-802B-F4A422898696}"/>
              </a:ext>
            </a:extLst>
          </p:cNvPr>
          <p:cNvSpPr/>
          <p:nvPr userDrawn="1"/>
        </p:nvSpPr>
        <p:spPr>
          <a:xfrm>
            <a:off x="0" y="17127518"/>
            <a:ext cx="6625244" cy="873145"/>
          </a:xfrm>
          <a:prstGeom prst="rect">
            <a:avLst/>
          </a:prstGeom>
          <a:solidFill>
            <a:srgbClr val="BDB9B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 sz="3800"/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743AD4C9-84CD-4EF9-A59C-03226B55732F}"/>
              </a:ext>
            </a:extLst>
          </p:cNvPr>
          <p:cNvSpPr/>
          <p:nvPr userDrawn="1"/>
        </p:nvSpPr>
        <p:spPr>
          <a:xfrm>
            <a:off x="4464640" y="17127522"/>
            <a:ext cx="13536024" cy="8731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3611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10D8A-E512-4CDA-B7A2-D9F254EABA6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01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3275489" y="400021"/>
            <a:ext cx="4275157" cy="1581308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0017" y="400021"/>
            <a:ext cx="12525461" cy="15813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84AA7-4E00-4303-B0FA-C3F784679F7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42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37546" y="3611942"/>
            <a:ext cx="15525572" cy="1142125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6699FF"/>
              </a:buClr>
              <a:buFont typeface="Wingdings" panose="05000000000000000000" pitchFamily="2" charset="2"/>
              <a:buChar char="l"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buClr>
                <a:schemeClr val="accent6"/>
              </a:buClr>
              <a:defRPr sz="18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pic>
        <p:nvPicPr>
          <p:cNvPr id="1026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CB78C-394C-4BCF-90D4-18487A243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620001" y="17474986"/>
            <a:ext cx="1380659" cy="501612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68697BD-75DA-4D40-B536-3DE2E83D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87" y="528806"/>
            <a:ext cx="16063092" cy="185637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2968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28171" y="4487673"/>
            <a:ext cx="15525572" cy="7487774"/>
          </a:xfrm>
        </p:spPr>
        <p:txBody>
          <a:bodyPr anchor="b"/>
          <a:lstStyle>
            <a:lvl1pPr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28171" y="12046285"/>
            <a:ext cx="15525572" cy="39376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5A8F5-0C97-4EF6-A8FA-E52D4469BFD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5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079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37546" y="4791843"/>
            <a:ext cx="7612780" cy="114212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150337" y="4791843"/>
            <a:ext cx="7612780" cy="114212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D136D-5D72-4D47-8955-1E74017D0EB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127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2" y="958375"/>
            <a:ext cx="15525572" cy="347929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40674" y="4412664"/>
            <a:ext cx="7615905" cy="21625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40674" y="6575242"/>
            <a:ext cx="7615905" cy="96711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12836" y="4412664"/>
            <a:ext cx="7653408" cy="21625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9112836" y="6575242"/>
            <a:ext cx="7653408" cy="96711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8D468-ABED-440E-8462-4CA24B0D407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645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2015A-5D94-4750-8847-3727FBFFCFC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91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437F4-3C49-428F-96CA-4F40DF8E34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48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5" y="1200044"/>
            <a:ext cx="5806464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53408" y="2591769"/>
            <a:ext cx="9112836" cy="127921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40675" y="5400199"/>
            <a:ext cx="5806464" cy="1000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7269D-DE42-4F46-BA24-113ECCBC54E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935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5" y="1200044"/>
            <a:ext cx="5806464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7653408" y="2591769"/>
            <a:ext cx="9112836" cy="127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40675" y="5400199"/>
            <a:ext cx="5806464" cy="1000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CE44C-A166-47E5-B92A-2BB18E25393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5978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1286687" y="528806"/>
            <a:ext cx="16063092" cy="18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50624" y="17400641"/>
            <a:ext cx="1050039" cy="60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79981D2-34F0-4B72-9F47-91154806D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7299294" y="446422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5400" dirty="0"/>
          </a:p>
        </p:txBody>
      </p:sp>
      <p:sp>
        <p:nvSpPr>
          <p:cNvPr id="13" name="四角形">
            <a:extLst>
              <a:ext uri="{FF2B5EF4-FFF2-40B4-BE49-F238E27FC236}">
                <a16:creationId xmlns:a16="http://schemas.microsoft.com/office/drawing/2014/main" id="{D064DABB-E4D7-48B5-8F8B-C9CCF40BBBE0}"/>
              </a:ext>
            </a:extLst>
          </p:cNvPr>
          <p:cNvSpPr/>
          <p:nvPr userDrawn="1"/>
        </p:nvSpPr>
        <p:spPr>
          <a:xfrm>
            <a:off x="495136" y="684148"/>
            <a:ext cx="425260" cy="15120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91000">
                <a:schemeClr val="accent1">
                  <a:lumMod val="75000"/>
                  <a:alpha val="52000"/>
                </a:schemeClr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600" kern="1200">
          <a:solidFill>
            <a:schemeClr val="accent1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グラフ, 折れ線グラフ&#10;&#10;自動的に生成された説明">
            <a:extLst>
              <a:ext uri="{FF2B5EF4-FFF2-40B4-BE49-F238E27FC236}">
                <a16:creationId xmlns:a16="http://schemas.microsoft.com/office/drawing/2014/main" id="{34ACA822-8E74-B3F3-7A91-7635F330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01" y="11674579"/>
            <a:ext cx="2557028" cy="2557028"/>
          </a:xfrm>
          <a:prstGeom prst="rect">
            <a:avLst/>
          </a:prstGeom>
        </p:spPr>
      </p:pic>
      <p:pic>
        <p:nvPicPr>
          <p:cNvPr id="82" name="図 81" descr="グラフ, 折れ線グラフ&#10;&#10;自動的に生成された説明">
            <a:extLst>
              <a:ext uri="{FF2B5EF4-FFF2-40B4-BE49-F238E27FC236}">
                <a16:creationId xmlns:a16="http://schemas.microsoft.com/office/drawing/2014/main" id="{5DE17A28-5CA3-3B32-354D-FF94C3618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3" r="2802"/>
          <a:stretch/>
        </p:blipFill>
        <p:spPr>
          <a:xfrm>
            <a:off x="2154016" y="14532579"/>
            <a:ext cx="6181151" cy="2978375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60F36589-44ED-5C78-D13E-FB5BF47B2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69" y="5844395"/>
            <a:ext cx="3601803" cy="288000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9E50E1F5-F399-817E-7FEC-78AC1B173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2424" y="9426338"/>
            <a:ext cx="2419990" cy="1814993"/>
          </a:xfrm>
          <a:prstGeom prst="rect">
            <a:avLst/>
          </a:prstGeom>
        </p:spPr>
      </p:pic>
      <p:pic>
        <p:nvPicPr>
          <p:cNvPr id="84" name="図 83" descr="グラフ, 折れ線グラフ&#10;&#10;自動的に生成された説明">
            <a:extLst>
              <a:ext uri="{FF2B5EF4-FFF2-40B4-BE49-F238E27FC236}">
                <a16:creationId xmlns:a16="http://schemas.microsoft.com/office/drawing/2014/main" id="{07200291-C4B6-84D2-EE67-0CCC4050C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99" y="14283716"/>
            <a:ext cx="5493248" cy="3093819"/>
          </a:xfrm>
          <a:prstGeom prst="rect">
            <a:avLst/>
          </a:prstGeom>
        </p:spPr>
      </p:pic>
      <p:pic>
        <p:nvPicPr>
          <p:cNvPr id="80" name="図 79" descr="グラフ, 折れ線グラフ&#10;&#10;自動的に生成された説明">
            <a:extLst>
              <a:ext uri="{FF2B5EF4-FFF2-40B4-BE49-F238E27FC236}">
                <a16:creationId xmlns:a16="http://schemas.microsoft.com/office/drawing/2014/main" id="{16FBAEAE-E63D-ACAB-F141-4682DB2D0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79" y="2797768"/>
            <a:ext cx="5493248" cy="309381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0464B51-B220-7265-E536-70E37685B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0</a:t>
            </a:fld>
            <a:endParaRPr lang="en-US" altLang="ja-JP" dirty="0"/>
          </a:p>
        </p:txBody>
      </p:sp>
      <p:pic>
        <p:nvPicPr>
          <p:cNvPr id="28" name="図 27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DC5A85B4-96C1-DB22-5B01-96BAE5871A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01" y="9318423"/>
            <a:ext cx="1900060" cy="1900060"/>
          </a:xfrm>
          <a:prstGeom prst="rect">
            <a:avLst/>
          </a:prstGeom>
        </p:spPr>
      </p:pic>
      <p:pic>
        <p:nvPicPr>
          <p:cNvPr id="30" name="図 29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3EB9C14-CAA5-046E-DE15-12F9A25856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3" y="9419079"/>
            <a:ext cx="1900060" cy="1900060"/>
          </a:xfrm>
          <a:prstGeom prst="rect">
            <a:avLst/>
          </a:prstGeom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3DEB0D1-8EBD-81AA-7169-274E43431AF9}"/>
              </a:ext>
            </a:extLst>
          </p:cNvPr>
          <p:cNvCxnSpPr>
            <a:cxnSpLocks/>
          </p:cNvCxnSpPr>
          <p:nvPr/>
        </p:nvCxnSpPr>
        <p:spPr>
          <a:xfrm>
            <a:off x="9404819" y="3722197"/>
            <a:ext cx="17491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5C0DE47-13AA-421B-3BAC-EAB73DC9286E}"/>
              </a:ext>
            </a:extLst>
          </p:cNvPr>
          <p:cNvCxnSpPr>
            <a:cxnSpLocks/>
          </p:cNvCxnSpPr>
          <p:nvPr/>
        </p:nvCxnSpPr>
        <p:spPr>
          <a:xfrm flipV="1">
            <a:off x="11153941" y="3473351"/>
            <a:ext cx="0" cy="179773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4BD1F93-8D00-F21B-40F8-919E943C6018}"/>
              </a:ext>
            </a:extLst>
          </p:cNvPr>
          <p:cNvSpPr txBox="1"/>
          <p:nvPr/>
        </p:nvSpPr>
        <p:spPr>
          <a:xfrm>
            <a:off x="9384233" y="3763098"/>
            <a:ext cx="1762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Random points</a:t>
            </a:r>
            <a:endParaRPr kumimoji="1" lang="ja-JP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図 63" descr="紫, ピンク, グリーン, 屋内 が含まれている画像&#10;&#10;自動的に生成された説明">
            <a:extLst>
              <a:ext uri="{FF2B5EF4-FFF2-40B4-BE49-F238E27FC236}">
                <a16:creationId xmlns:a16="http://schemas.microsoft.com/office/drawing/2014/main" id="{4B544A03-8607-6796-1ADF-3266BD37EC7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t="60788" r="21521" b="11937"/>
          <a:stretch/>
        </p:blipFill>
        <p:spPr>
          <a:xfrm rot="5400000">
            <a:off x="8017330" y="9924045"/>
            <a:ext cx="1702167" cy="906951"/>
          </a:xfrm>
          <a:prstGeom prst="rect">
            <a:avLst/>
          </a:prstGeom>
        </p:spPr>
      </p:pic>
      <p:pic>
        <p:nvPicPr>
          <p:cNvPr id="66" name="図 65" descr="ピンク, 紫, グリーン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0C06FE-7244-782B-D5D3-30C56C665D3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65" t="50220" r="23525" b="19978"/>
          <a:stretch/>
        </p:blipFill>
        <p:spPr>
          <a:xfrm rot="5400000">
            <a:off x="1951762" y="9803907"/>
            <a:ext cx="1807558" cy="985152"/>
          </a:xfrm>
          <a:prstGeom prst="rect">
            <a:avLst/>
          </a:prstGeom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81F0083-38D8-965B-217F-B92D0B71771F}"/>
              </a:ext>
            </a:extLst>
          </p:cNvPr>
          <p:cNvSpPr txBox="1"/>
          <p:nvPr/>
        </p:nvSpPr>
        <p:spPr>
          <a:xfrm>
            <a:off x="1524624" y="5628255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11DBE08-85FF-888D-4610-F7BDEE0B9282}"/>
              </a:ext>
            </a:extLst>
          </p:cNvPr>
          <p:cNvSpPr txBox="1"/>
          <p:nvPr/>
        </p:nvSpPr>
        <p:spPr>
          <a:xfrm>
            <a:off x="8414939" y="8855263"/>
            <a:ext cx="3839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Min: 0.448 (Iteration = 1)</a:t>
            </a:r>
            <a:endParaRPr kumimoji="1" lang="ja-JP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21F6CDA-FA66-EED3-0710-6AE8B3B0C0E3}"/>
              </a:ext>
            </a:extLst>
          </p:cNvPr>
          <p:cNvSpPr txBox="1"/>
          <p:nvPr/>
        </p:nvSpPr>
        <p:spPr>
          <a:xfrm>
            <a:off x="2241252" y="8832224"/>
            <a:ext cx="3973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Max: 1.61 (Iteration = 20) </a:t>
            </a:r>
            <a:endParaRPr kumimoji="1" lang="ja-JP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F5129D4-52F2-AEA9-0796-515CB2AAB24C}"/>
              </a:ext>
            </a:extLst>
          </p:cNvPr>
          <p:cNvSpPr txBox="1"/>
          <p:nvPr/>
        </p:nvSpPr>
        <p:spPr>
          <a:xfrm>
            <a:off x="1531036" y="8756122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(d</a:t>
            </a:r>
            <a:r>
              <a:rPr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AEAF8E13-CF9F-E49E-B475-D0A3D9030F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74" y="5854375"/>
            <a:ext cx="3601803" cy="2880000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1A676A53-F9DB-9E34-0335-2F35938AB1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906" y="5836788"/>
            <a:ext cx="3601803" cy="28800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9E99A72-5E08-8461-8D23-C43DC80384FA}"/>
              </a:ext>
            </a:extLst>
          </p:cNvPr>
          <p:cNvCxnSpPr>
            <a:cxnSpLocks/>
          </p:cNvCxnSpPr>
          <p:nvPr/>
        </p:nvCxnSpPr>
        <p:spPr>
          <a:xfrm>
            <a:off x="9858035" y="15486312"/>
            <a:ext cx="1568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F3E04F-5308-8980-E091-178B26FDA6BF}"/>
              </a:ext>
            </a:extLst>
          </p:cNvPr>
          <p:cNvCxnSpPr>
            <a:cxnSpLocks/>
          </p:cNvCxnSpPr>
          <p:nvPr/>
        </p:nvCxnSpPr>
        <p:spPr>
          <a:xfrm flipV="1">
            <a:off x="11501866" y="15008107"/>
            <a:ext cx="0" cy="164503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BC298FD-0686-210B-E4F4-AF92FA7EAF31}"/>
              </a:ext>
            </a:extLst>
          </p:cNvPr>
          <p:cNvSpPr txBox="1"/>
          <p:nvPr/>
        </p:nvSpPr>
        <p:spPr>
          <a:xfrm>
            <a:off x="9772094" y="14881332"/>
            <a:ext cx="1762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Random points</a:t>
            </a:r>
            <a:endParaRPr kumimoji="1"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2E9DE8A-7A53-8AA7-AB78-54B0765410B0}"/>
              </a:ext>
            </a:extLst>
          </p:cNvPr>
          <p:cNvSpPr txBox="1"/>
          <p:nvPr/>
        </p:nvSpPr>
        <p:spPr>
          <a:xfrm>
            <a:off x="1572655" y="14279921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(h)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28707-C30C-9486-63DB-0757FC8277DA}"/>
              </a:ext>
            </a:extLst>
          </p:cNvPr>
          <p:cNvSpPr txBox="1"/>
          <p:nvPr/>
        </p:nvSpPr>
        <p:spPr>
          <a:xfrm>
            <a:off x="8604920" y="14272799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(i)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5B69E0B3-CE0E-E978-D8F6-2D5AB0C12C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6069" y="9367629"/>
            <a:ext cx="2398397" cy="1798798"/>
          </a:xfrm>
          <a:prstGeom prst="rect">
            <a:avLst/>
          </a:prstGeom>
        </p:spPr>
      </p:pic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E47B1DD-875D-2BE8-AC8A-74D58A79AB79}"/>
              </a:ext>
            </a:extLst>
          </p:cNvPr>
          <p:cNvCxnSpPr/>
          <p:nvPr/>
        </p:nvCxnSpPr>
        <p:spPr>
          <a:xfrm>
            <a:off x="6442271" y="9559882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AE3FF4F6-A85E-EC8D-CD66-6A9968A3C85B}"/>
              </a:ext>
            </a:extLst>
          </p:cNvPr>
          <p:cNvCxnSpPr/>
          <p:nvPr/>
        </p:nvCxnSpPr>
        <p:spPr>
          <a:xfrm>
            <a:off x="7018324" y="9578434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4DD3BAE-0965-E433-B13A-A95815A15A48}"/>
              </a:ext>
            </a:extLst>
          </p:cNvPr>
          <p:cNvSpPr txBox="1"/>
          <p:nvPr/>
        </p:nvSpPr>
        <p:spPr>
          <a:xfrm>
            <a:off x="5879315" y="9618660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B192AD6-DEF5-0E6B-A573-EA1051CDB224}"/>
              </a:ext>
            </a:extLst>
          </p:cNvPr>
          <p:cNvSpPr txBox="1"/>
          <p:nvPr/>
        </p:nvSpPr>
        <p:spPr>
          <a:xfrm>
            <a:off x="6482919" y="961077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2C369FD-B8B2-282C-38DB-12ED8EC63A24}"/>
              </a:ext>
            </a:extLst>
          </p:cNvPr>
          <p:cNvSpPr txBox="1"/>
          <p:nvPr/>
        </p:nvSpPr>
        <p:spPr>
          <a:xfrm>
            <a:off x="6991429" y="9713948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10BB4EA-C16A-20CA-6C59-1D72EDAAC74C}"/>
              </a:ext>
            </a:extLst>
          </p:cNvPr>
          <p:cNvSpPr txBox="1"/>
          <p:nvPr/>
        </p:nvSpPr>
        <p:spPr>
          <a:xfrm>
            <a:off x="12144571" y="969538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4658C0E-D74C-B7CD-F65B-8FE766D9EB64}"/>
              </a:ext>
            </a:extLst>
          </p:cNvPr>
          <p:cNvSpPr txBox="1"/>
          <p:nvPr/>
        </p:nvSpPr>
        <p:spPr>
          <a:xfrm>
            <a:off x="12712419" y="9702235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F41A6C-30AF-1A5F-127D-D00DA4FB8255}"/>
              </a:ext>
            </a:extLst>
          </p:cNvPr>
          <p:cNvSpPr txBox="1"/>
          <p:nvPr/>
        </p:nvSpPr>
        <p:spPr>
          <a:xfrm>
            <a:off x="13305612" y="9879167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C7D53C06-8F01-E653-0C87-1D3C1B6C8049}"/>
              </a:ext>
            </a:extLst>
          </p:cNvPr>
          <p:cNvCxnSpPr/>
          <p:nvPr/>
        </p:nvCxnSpPr>
        <p:spPr>
          <a:xfrm>
            <a:off x="12603481" y="9619515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2729D11D-F315-36A7-E6E5-AC30644FDCD8}"/>
              </a:ext>
            </a:extLst>
          </p:cNvPr>
          <p:cNvCxnSpPr/>
          <p:nvPr/>
        </p:nvCxnSpPr>
        <p:spPr>
          <a:xfrm>
            <a:off x="13284972" y="9649023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図 77" descr="グラフ&#10;&#10;自動的に生成された説明">
            <a:extLst>
              <a:ext uri="{FF2B5EF4-FFF2-40B4-BE49-F238E27FC236}">
                <a16:creationId xmlns:a16="http://schemas.microsoft.com/office/drawing/2014/main" id="{82823036-6FAA-05C5-6705-5CA37737611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8726" r="3248" b="7228"/>
          <a:stretch/>
        </p:blipFill>
        <p:spPr>
          <a:xfrm>
            <a:off x="2156528" y="3040806"/>
            <a:ext cx="5867697" cy="2652077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A1077D4-D0DE-D0A3-8928-F347D0D6BB8E}"/>
              </a:ext>
            </a:extLst>
          </p:cNvPr>
          <p:cNvSpPr txBox="1"/>
          <p:nvPr/>
        </p:nvSpPr>
        <p:spPr>
          <a:xfrm>
            <a:off x="8419218" y="2798183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B6931F9F-7BB3-D6B5-92F9-33C9D8A0B95C}"/>
              </a:ext>
            </a:extLst>
          </p:cNvPr>
          <p:cNvSpPr txBox="1"/>
          <p:nvPr/>
        </p:nvSpPr>
        <p:spPr>
          <a:xfrm>
            <a:off x="1524624" y="2798183"/>
            <a:ext cx="631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D8CDBE5-C8AD-FC6D-E04D-7D8DC7B62102}"/>
              </a:ext>
            </a:extLst>
          </p:cNvPr>
          <p:cNvSpPr txBox="1"/>
          <p:nvPr/>
        </p:nvSpPr>
        <p:spPr>
          <a:xfrm>
            <a:off x="7845059" y="11419368"/>
            <a:ext cx="63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(g)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CF3B8E20-33C9-24B9-ED1D-5BBD7B07CCF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6" b="6810"/>
          <a:stretch/>
        </p:blipFill>
        <p:spPr>
          <a:xfrm>
            <a:off x="1984363" y="11605801"/>
            <a:ext cx="5651447" cy="2561095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F07D278-20D5-E749-2116-90D8CBFC3F63}"/>
              </a:ext>
            </a:extLst>
          </p:cNvPr>
          <p:cNvSpPr txBox="1"/>
          <p:nvPr/>
        </p:nvSpPr>
        <p:spPr>
          <a:xfrm>
            <a:off x="1561805" y="11419369"/>
            <a:ext cx="565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(f)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84761BF-812C-BE30-D945-E4C2D4847018}"/>
              </a:ext>
            </a:extLst>
          </p:cNvPr>
          <p:cNvSpPr txBox="1"/>
          <p:nvPr/>
        </p:nvSpPr>
        <p:spPr>
          <a:xfrm>
            <a:off x="7807282" y="8756121"/>
            <a:ext cx="63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(e)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図 21" descr="グラフ, 棒グラフ&#10;&#10;自動的に生成された説明">
            <a:extLst>
              <a:ext uri="{FF2B5EF4-FFF2-40B4-BE49-F238E27FC236}">
                <a16:creationId xmlns:a16="http://schemas.microsoft.com/office/drawing/2014/main" id="{07F3779C-D973-B0F8-1A94-5C1F117B59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239" y="11557759"/>
            <a:ext cx="3197887" cy="25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グラフ, 折れ線グラフ&#10;&#10;自動的に生成された説明">
            <a:extLst>
              <a:ext uri="{FF2B5EF4-FFF2-40B4-BE49-F238E27FC236}">
                <a16:creationId xmlns:a16="http://schemas.microsoft.com/office/drawing/2014/main" id="{34ACA822-8E74-B3F3-7A91-7635F330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01" y="11674579"/>
            <a:ext cx="2557028" cy="2557028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9E50E1F5-F399-817E-7FEC-78AC1B173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2424" y="9426338"/>
            <a:ext cx="2419990" cy="181499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0464B51-B220-7265-E536-70E37685B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  <p:pic>
        <p:nvPicPr>
          <p:cNvPr id="28" name="図 27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DC5A85B4-96C1-DB22-5B01-96BAE5871A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01" y="9318423"/>
            <a:ext cx="1900060" cy="1900060"/>
          </a:xfrm>
          <a:prstGeom prst="rect">
            <a:avLst/>
          </a:prstGeom>
        </p:spPr>
      </p:pic>
      <p:pic>
        <p:nvPicPr>
          <p:cNvPr id="30" name="図 29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3EB9C14-CAA5-046E-DE15-12F9A25856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3" y="9419079"/>
            <a:ext cx="1900060" cy="1900060"/>
          </a:xfrm>
          <a:prstGeom prst="rect">
            <a:avLst/>
          </a:prstGeom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81F0083-38D8-965B-217F-B92D0B71771F}"/>
              </a:ext>
            </a:extLst>
          </p:cNvPr>
          <p:cNvSpPr txBox="1"/>
          <p:nvPr/>
        </p:nvSpPr>
        <p:spPr>
          <a:xfrm>
            <a:off x="1524624" y="5628255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11DBE08-85FF-888D-4610-F7BDEE0B9282}"/>
              </a:ext>
            </a:extLst>
          </p:cNvPr>
          <p:cNvSpPr txBox="1"/>
          <p:nvPr/>
        </p:nvSpPr>
        <p:spPr>
          <a:xfrm>
            <a:off x="8414939" y="8855263"/>
            <a:ext cx="3839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Min: 0.448 (Iteration = 1)</a:t>
            </a:r>
            <a:endParaRPr kumimoji="1" lang="ja-JP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21F6CDA-FA66-EED3-0710-6AE8B3B0C0E3}"/>
              </a:ext>
            </a:extLst>
          </p:cNvPr>
          <p:cNvSpPr txBox="1"/>
          <p:nvPr/>
        </p:nvSpPr>
        <p:spPr>
          <a:xfrm>
            <a:off x="2241252" y="8832224"/>
            <a:ext cx="3973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Max: 1.61 (Iteration = 20) </a:t>
            </a:r>
            <a:endParaRPr kumimoji="1" lang="ja-JP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F5129D4-52F2-AEA9-0796-515CB2AAB24C}"/>
              </a:ext>
            </a:extLst>
          </p:cNvPr>
          <p:cNvSpPr txBox="1"/>
          <p:nvPr/>
        </p:nvSpPr>
        <p:spPr>
          <a:xfrm>
            <a:off x="1531036" y="8756122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(d</a:t>
            </a:r>
            <a:r>
              <a:rPr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2E9DE8A-7A53-8AA7-AB78-54B0765410B0}"/>
              </a:ext>
            </a:extLst>
          </p:cNvPr>
          <p:cNvSpPr txBox="1"/>
          <p:nvPr/>
        </p:nvSpPr>
        <p:spPr>
          <a:xfrm>
            <a:off x="1572655" y="14279921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(h)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28707-C30C-9486-63DB-0757FC8277DA}"/>
              </a:ext>
            </a:extLst>
          </p:cNvPr>
          <p:cNvSpPr txBox="1"/>
          <p:nvPr/>
        </p:nvSpPr>
        <p:spPr>
          <a:xfrm>
            <a:off x="8604920" y="14272799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(i)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5B69E0B3-CE0E-E978-D8F6-2D5AB0C12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6069" y="9367629"/>
            <a:ext cx="2398397" cy="1798798"/>
          </a:xfrm>
          <a:prstGeom prst="rect">
            <a:avLst/>
          </a:prstGeom>
        </p:spPr>
      </p:pic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E47B1DD-875D-2BE8-AC8A-74D58A79AB79}"/>
              </a:ext>
            </a:extLst>
          </p:cNvPr>
          <p:cNvCxnSpPr/>
          <p:nvPr/>
        </p:nvCxnSpPr>
        <p:spPr>
          <a:xfrm>
            <a:off x="6442271" y="9559882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AE3FF4F6-A85E-EC8D-CD66-6A9968A3C85B}"/>
              </a:ext>
            </a:extLst>
          </p:cNvPr>
          <p:cNvCxnSpPr/>
          <p:nvPr/>
        </p:nvCxnSpPr>
        <p:spPr>
          <a:xfrm>
            <a:off x="7018324" y="9578434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4DD3BAE-0965-E433-B13A-A95815A15A48}"/>
              </a:ext>
            </a:extLst>
          </p:cNvPr>
          <p:cNvSpPr txBox="1"/>
          <p:nvPr/>
        </p:nvSpPr>
        <p:spPr>
          <a:xfrm>
            <a:off x="5879315" y="9618660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B192AD6-DEF5-0E6B-A573-EA1051CDB224}"/>
              </a:ext>
            </a:extLst>
          </p:cNvPr>
          <p:cNvSpPr txBox="1"/>
          <p:nvPr/>
        </p:nvSpPr>
        <p:spPr>
          <a:xfrm>
            <a:off x="6482919" y="961077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2C369FD-B8B2-282C-38DB-12ED8EC63A24}"/>
              </a:ext>
            </a:extLst>
          </p:cNvPr>
          <p:cNvSpPr txBox="1"/>
          <p:nvPr/>
        </p:nvSpPr>
        <p:spPr>
          <a:xfrm>
            <a:off x="6991429" y="9713948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10BB4EA-C16A-20CA-6C59-1D72EDAAC74C}"/>
              </a:ext>
            </a:extLst>
          </p:cNvPr>
          <p:cNvSpPr txBox="1"/>
          <p:nvPr/>
        </p:nvSpPr>
        <p:spPr>
          <a:xfrm>
            <a:off x="12144571" y="969538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4658C0E-D74C-B7CD-F65B-8FE766D9EB64}"/>
              </a:ext>
            </a:extLst>
          </p:cNvPr>
          <p:cNvSpPr txBox="1"/>
          <p:nvPr/>
        </p:nvSpPr>
        <p:spPr>
          <a:xfrm>
            <a:off x="12712419" y="9702235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F41A6C-30AF-1A5F-127D-D00DA4FB8255}"/>
              </a:ext>
            </a:extLst>
          </p:cNvPr>
          <p:cNvSpPr txBox="1"/>
          <p:nvPr/>
        </p:nvSpPr>
        <p:spPr>
          <a:xfrm>
            <a:off x="13305612" y="9879167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ja-JP" altLang="en-US" sz="2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C7D53C06-8F01-E653-0C87-1D3C1B6C8049}"/>
              </a:ext>
            </a:extLst>
          </p:cNvPr>
          <p:cNvCxnSpPr/>
          <p:nvPr/>
        </p:nvCxnSpPr>
        <p:spPr>
          <a:xfrm>
            <a:off x="12603481" y="9619515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2729D11D-F315-36A7-E6E5-AC30644FDCD8}"/>
              </a:ext>
            </a:extLst>
          </p:cNvPr>
          <p:cNvCxnSpPr/>
          <p:nvPr/>
        </p:nvCxnSpPr>
        <p:spPr>
          <a:xfrm>
            <a:off x="13284972" y="9649023"/>
            <a:ext cx="0" cy="11521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A1077D4-D0DE-D0A3-8928-F347D0D6BB8E}"/>
              </a:ext>
            </a:extLst>
          </p:cNvPr>
          <p:cNvSpPr txBox="1"/>
          <p:nvPr/>
        </p:nvSpPr>
        <p:spPr>
          <a:xfrm>
            <a:off x="8419218" y="2798183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B6931F9F-7BB3-D6B5-92F9-33C9D8A0B95C}"/>
              </a:ext>
            </a:extLst>
          </p:cNvPr>
          <p:cNvSpPr txBox="1"/>
          <p:nvPr/>
        </p:nvSpPr>
        <p:spPr>
          <a:xfrm>
            <a:off x="1524624" y="2798183"/>
            <a:ext cx="631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D8CDBE5-C8AD-FC6D-E04D-7D8DC7B62102}"/>
              </a:ext>
            </a:extLst>
          </p:cNvPr>
          <p:cNvSpPr txBox="1"/>
          <p:nvPr/>
        </p:nvSpPr>
        <p:spPr>
          <a:xfrm>
            <a:off x="7845059" y="11419368"/>
            <a:ext cx="63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(g)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CF3B8E20-33C9-24B9-ED1D-5BBD7B07CC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6" b="6810"/>
          <a:stretch/>
        </p:blipFill>
        <p:spPr>
          <a:xfrm>
            <a:off x="1984363" y="11605801"/>
            <a:ext cx="5651447" cy="2561095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F07D278-20D5-E749-2116-90D8CBFC3F63}"/>
              </a:ext>
            </a:extLst>
          </p:cNvPr>
          <p:cNvSpPr txBox="1"/>
          <p:nvPr/>
        </p:nvSpPr>
        <p:spPr>
          <a:xfrm>
            <a:off x="1561805" y="11419369"/>
            <a:ext cx="565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(f)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84761BF-812C-BE30-D945-E4C2D4847018}"/>
              </a:ext>
            </a:extLst>
          </p:cNvPr>
          <p:cNvSpPr txBox="1"/>
          <p:nvPr/>
        </p:nvSpPr>
        <p:spPr>
          <a:xfrm>
            <a:off x="7807282" y="8756121"/>
            <a:ext cx="63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Calibri" panose="020F0502020204030204" pitchFamily="34" charset="0"/>
                <a:cs typeface="Calibri" panose="020F0502020204030204" pitchFamily="34" charset="0"/>
              </a:rPr>
              <a:t>(e)</a:t>
            </a:r>
            <a:endParaRPr kumimoji="1" lang="ja-JP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15BBA-B9A4-8837-5BD3-58739171B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504" y="3235109"/>
            <a:ext cx="5864860" cy="221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FBB4A-CE1C-DFAC-6C19-1DEE45EB827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280"/>
          <a:stretch/>
        </p:blipFill>
        <p:spPr>
          <a:xfrm>
            <a:off x="9514130" y="3248915"/>
            <a:ext cx="3878689" cy="230448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3F524AC-1D0D-7963-5FE5-DC6D4BE498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1416" y="5994898"/>
            <a:ext cx="2176461" cy="216426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9B3D847-BEAF-13BA-9000-BA0BD4D04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6158" y="6013188"/>
            <a:ext cx="2176461" cy="212768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EB41E14-3B14-92AF-A4E0-327E77E726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0958" y="6049414"/>
            <a:ext cx="2139881" cy="226790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F1ADECA-B56F-5276-7C41-F63CE6BEA3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4124" y="7991355"/>
            <a:ext cx="152413" cy="201795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EE31A54-9524-C808-5A7D-46CA7172C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90209" y="11051312"/>
            <a:ext cx="4474264" cy="339858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C171A00-9DB7-CB26-7D9F-A33065A9EA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2442" y="14910535"/>
            <a:ext cx="5834378" cy="231058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23F98C3-0A1B-4728-642F-CA87B61177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82081" y="14950734"/>
            <a:ext cx="3724979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39731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歩幅制御" id="{5EB9A424-7716-4C7A-B2C1-A561D21AFFF3}" vid="{DB1C55F0-EE79-4155-ADA4-FA3D3554F159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104</Words>
  <Application>Microsoft Office PowerPoint</Application>
  <PresentationFormat>Custom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HGP創英角ｺﾞｼｯｸUB</vt:lpstr>
      <vt:lpstr>メイリオ</vt:lpstr>
      <vt:lpstr>Meiryo UI</vt:lpstr>
      <vt:lpstr>Arial</vt:lpstr>
      <vt:lpstr>Calibri</vt:lpstr>
      <vt:lpstr>Tahoma</vt:lpstr>
      <vt:lpstr>Times New Roman</vt:lpstr>
      <vt:lpstr>Wingdings</vt:lpstr>
      <vt:lpstr>ヒラギノ角ゴ Pro W3</vt:lpstr>
      <vt:lpstr>標準デザイン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2018.07.27ゼミ</dc:title>
  <dc:creator>Maika Ando</dc:creator>
  <cp:lastModifiedBy>David Hardman</cp:lastModifiedBy>
  <cp:revision>1680</cp:revision>
  <cp:lastPrinted>2019-01-14T16:17:49Z</cp:lastPrinted>
  <dcterms:modified xsi:type="dcterms:W3CDTF">2023-02-16T14:51:01Z</dcterms:modified>
</cp:coreProperties>
</file>